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>
      <p:cViewPr>
        <p:scale>
          <a:sx n="100" d="100"/>
          <a:sy n="100" d="100"/>
        </p:scale>
        <p:origin x="175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BE3A-041C-4DB3-AA1E-8028D8D71919}" type="datetimeFigureOut">
              <a:rPr lang="pt-BR" smtClean="0"/>
              <a:t>27/02/2023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8A1-436E-497A-8DDB-6AEC797CA1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689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BE3A-041C-4DB3-AA1E-8028D8D71919}" type="datetimeFigureOut">
              <a:rPr lang="pt-BR" smtClean="0"/>
              <a:t>27/02/2023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8A1-436E-497A-8DDB-6AEC797CA1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73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BE3A-041C-4DB3-AA1E-8028D8D71919}" type="datetimeFigureOut">
              <a:rPr lang="pt-BR" smtClean="0"/>
              <a:t>27/02/2023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8A1-436E-497A-8DDB-6AEC797CA1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31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BE3A-041C-4DB3-AA1E-8028D8D71919}" type="datetimeFigureOut">
              <a:rPr lang="pt-BR" smtClean="0"/>
              <a:t>27/02/2023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8A1-436E-497A-8DDB-6AEC797CA1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61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BE3A-041C-4DB3-AA1E-8028D8D71919}" type="datetimeFigureOut">
              <a:rPr lang="pt-BR" smtClean="0"/>
              <a:t>27/02/2023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8A1-436E-497A-8DDB-6AEC797CA1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7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BE3A-041C-4DB3-AA1E-8028D8D71919}" type="datetimeFigureOut">
              <a:rPr lang="pt-BR" smtClean="0"/>
              <a:t>27/02/2023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8A1-436E-497A-8DDB-6AEC797CA1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37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BE3A-041C-4DB3-AA1E-8028D8D71919}" type="datetimeFigureOut">
              <a:rPr lang="pt-BR" smtClean="0"/>
              <a:t>27/02/2023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8A1-436E-497A-8DDB-6AEC797CA1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21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BE3A-041C-4DB3-AA1E-8028D8D71919}" type="datetimeFigureOut">
              <a:rPr lang="pt-BR" smtClean="0"/>
              <a:t>27/02/2023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8A1-436E-497A-8DDB-6AEC797CA1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58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BE3A-041C-4DB3-AA1E-8028D8D71919}" type="datetimeFigureOut">
              <a:rPr lang="pt-BR" smtClean="0"/>
              <a:t>27/02/2023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8A1-436E-497A-8DDB-6AEC797CA1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75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BE3A-041C-4DB3-AA1E-8028D8D71919}" type="datetimeFigureOut">
              <a:rPr lang="pt-BR" smtClean="0"/>
              <a:t>27/02/2023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8A1-436E-497A-8DDB-6AEC797CA1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79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BE3A-041C-4DB3-AA1E-8028D8D71919}" type="datetimeFigureOut">
              <a:rPr lang="pt-BR" smtClean="0"/>
              <a:t>27/02/2023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28A1-436E-497A-8DDB-6AEC797CA1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16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CBE3A-041C-4DB3-AA1E-8028D8D71919}" type="datetimeFigureOut">
              <a:rPr lang="pt-BR" smtClean="0"/>
              <a:t>27/02/2023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E28A1-436E-497A-8DDB-6AEC797CA1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8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0060"/>
              <a:ext cx="9144000" cy="6597940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945"/>
            <a:stretch/>
          </p:blipFill>
          <p:spPr>
            <a:xfrm>
              <a:off x="0" y="0"/>
              <a:ext cx="9144000" cy="333498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14" r="47325" b="59568"/>
            <a:stretch/>
          </p:blipFill>
          <p:spPr>
            <a:xfrm>
              <a:off x="260685" y="2887579"/>
              <a:ext cx="4816642" cy="1215190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14" r="47325" b="59568"/>
            <a:stretch/>
          </p:blipFill>
          <p:spPr>
            <a:xfrm>
              <a:off x="318838" y="575511"/>
              <a:ext cx="4816642" cy="1215190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14" r="66010" b="59568"/>
            <a:stretch/>
          </p:blipFill>
          <p:spPr>
            <a:xfrm>
              <a:off x="260685" y="4969041"/>
              <a:ext cx="3108157" cy="1215190"/>
            </a:xfrm>
            <a:prstGeom prst="rect">
              <a:avLst/>
            </a:prstGeom>
          </p:spPr>
        </p:pic>
      </p:grp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98" b="74339"/>
          <a:stretch/>
        </p:blipFill>
        <p:spPr>
          <a:xfrm>
            <a:off x="0" y="0"/>
            <a:ext cx="5093368" cy="169306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06" r="47237" b="41941"/>
          <a:stretch/>
        </p:blipFill>
        <p:spPr>
          <a:xfrm>
            <a:off x="0" y="2384257"/>
            <a:ext cx="4824663" cy="139566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73" r="62237" b="8980"/>
          <a:stretch/>
        </p:blipFill>
        <p:spPr>
          <a:xfrm>
            <a:off x="0" y="4393530"/>
            <a:ext cx="3453063" cy="146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6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94"/>
          <a:stretch/>
        </p:blipFill>
        <p:spPr>
          <a:xfrm>
            <a:off x="0" y="0"/>
            <a:ext cx="9144000" cy="135956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3" b="46692"/>
          <a:stretch/>
        </p:blipFill>
        <p:spPr>
          <a:xfrm>
            <a:off x="0" y="1888957"/>
            <a:ext cx="9144000" cy="232209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98" b="7607"/>
          <a:stretch/>
        </p:blipFill>
        <p:spPr>
          <a:xfrm>
            <a:off x="0" y="4740442"/>
            <a:ext cx="9144000" cy="21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7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6" b="13427"/>
          <a:stretch/>
        </p:blipFill>
        <p:spPr>
          <a:xfrm>
            <a:off x="0" y="2197426"/>
            <a:ext cx="9144000" cy="466057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27"/>
          <a:stretch/>
        </p:blipFill>
        <p:spPr>
          <a:xfrm>
            <a:off x="0" y="0"/>
            <a:ext cx="9144000" cy="108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1" b="3712"/>
          <a:stretch/>
        </p:blipFill>
        <p:spPr>
          <a:xfrm>
            <a:off x="0" y="4932947"/>
            <a:ext cx="9144000" cy="192505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10"/>
          <a:stretch/>
        </p:blipFill>
        <p:spPr>
          <a:xfrm>
            <a:off x="0" y="0"/>
            <a:ext cx="9144000" cy="107482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75" b="33866"/>
          <a:stretch/>
        </p:blipFill>
        <p:spPr>
          <a:xfrm>
            <a:off x="0" y="2783306"/>
            <a:ext cx="9144000" cy="1937084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1" b="66508"/>
          <a:stretch/>
        </p:blipFill>
        <p:spPr>
          <a:xfrm>
            <a:off x="0" y="1287379"/>
            <a:ext cx="9144000" cy="128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2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 b="72647"/>
          <a:stretch/>
        </p:blipFill>
        <p:spPr>
          <a:xfrm>
            <a:off x="0" y="0"/>
            <a:ext cx="9144000" cy="166035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4" b="50704"/>
          <a:stretch/>
        </p:blipFill>
        <p:spPr>
          <a:xfrm>
            <a:off x="0" y="1795380"/>
            <a:ext cx="9144000" cy="155207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" t="48020" r="132" b="37332"/>
          <a:stretch/>
        </p:blipFill>
        <p:spPr>
          <a:xfrm>
            <a:off x="0" y="3482475"/>
            <a:ext cx="9144000" cy="96653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" t="61942" r="132" b="3596"/>
          <a:stretch/>
        </p:blipFill>
        <p:spPr>
          <a:xfrm>
            <a:off x="0" y="4584032"/>
            <a:ext cx="9144000" cy="227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9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2" b="66082"/>
          <a:stretch/>
        </p:blipFill>
        <p:spPr>
          <a:xfrm>
            <a:off x="0" y="0"/>
            <a:ext cx="9144000" cy="1925053"/>
          </a:xfrm>
          <a:prstGeom prst="rect">
            <a:avLst/>
          </a:prstGeom>
        </p:spPr>
      </p:pic>
      <p:grpSp>
        <p:nvGrpSpPr>
          <p:cNvPr id="19" name="Agrupar 18"/>
          <p:cNvGrpSpPr/>
          <p:nvPr/>
        </p:nvGrpSpPr>
        <p:grpSpPr>
          <a:xfrm>
            <a:off x="0" y="2329269"/>
            <a:ext cx="9144000" cy="4528730"/>
            <a:chOff x="0" y="2329269"/>
            <a:chExt cx="9144000" cy="4528730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217"/>
            <a:stretch/>
          </p:blipFill>
          <p:spPr>
            <a:xfrm>
              <a:off x="0" y="3573378"/>
              <a:ext cx="9144000" cy="3284621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905" b="50365"/>
            <a:stretch/>
          </p:blipFill>
          <p:spPr>
            <a:xfrm>
              <a:off x="0" y="2329269"/>
              <a:ext cx="9144000" cy="839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383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9144000" cy="6597940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18" b="77900"/>
            <a:stretch/>
          </p:blipFill>
          <p:spPr>
            <a:xfrm rot="10800000">
              <a:off x="0" y="6436895"/>
              <a:ext cx="9144000" cy="421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24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6" t="22658"/>
          <a:stretch/>
        </p:blipFill>
        <p:spPr>
          <a:xfrm>
            <a:off x="3664858" y="1594089"/>
            <a:ext cx="5442857" cy="51029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0" b="86691"/>
          <a:stretch/>
        </p:blipFill>
        <p:spPr>
          <a:xfrm>
            <a:off x="0" y="-94344"/>
            <a:ext cx="9144000" cy="6531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9" r="59920" b="42255"/>
          <a:stretch/>
        </p:blipFill>
        <p:spPr>
          <a:xfrm>
            <a:off x="0" y="943428"/>
            <a:ext cx="3664858" cy="30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3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030"/>
            <a:ext cx="9144000" cy="65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5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8" r="67302" b="31255"/>
          <a:stretch/>
        </p:blipFill>
        <p:spPr>
          <a:xfrm>
            <a:off x="0" y="1320800"/>
            <a:ext cx="2989943" cy="339634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91"/>
          <a:stretch/>
        </p:blipFill>
        <p:spPr>
          <a:xfrm>
            <a:off x="0" y="0"/>
            <a:ext cx="9144000" cy="11684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8" t="17708" r="33111" b="31256"/>
          <a:stretch/>
        </p:blipFill>
        <p:spPr>
          <a:xfrm>
            <a:off x="3091542" y="1320800"/>
            <a:ext cx="2960916" cy="336731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94" b="2988"/>
          <a:stretch/>
        </p:blipFill>
        <p:spPr>
          <a:xfrm>
            <a:off x="0" y="5319486"/>
            <a:ext cx="9144000" cy="153851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7" t="15609" r="1460" b="26755"/>
          <a:stretch/>
        </p:blipFill>
        <p:spPr>
          <a:xfrm>
            <a:off x="6296296" y="1320800"/>
            <a:ext cx="2847704" cy="38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9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5" r="40833" b="27241"/>
          <a:stretch/>
        </p:blipFill>
        <p:spPr>
          <a:xfrm>
            <a:off x="0" y="1981200"/>
            <a:ext cx="5410200" cy="29845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0" t="27816" b="28875"/>
          <a:stretch/>
        </p:blipFill>
        <p:spPr>
          <a:xfrm>
            <a:off x="5365750" y="2044699"/>
            <a:ext cx="3778250" cy="28575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19"/>
          <a:stretch/>
        </p:blipFill>
        <p:spPr>
          <a:xfrm>
            <a:off x="0" y="5118100"/>
            <a:ext cx="9144000" cy="189894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82"/>
          <a:stretch/>
        </p:blipFill>
        <p:spPr>
          <a:xfrm>
            <a:off x="0" y="0"/>
            <a:ext cx="914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2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33"/>
          <a:stretch/>
        </p:blipFill>
        <p:spPr>
          <a:xfrm>
            <a:off x="0" y="0"/>
            <a:ext cx="9144000" cy="115904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2" r="41714"/>
          <a:stretch/>
        </p:blipFill>
        <p:spPr>
          <a:xfrm>
            <a:off x="-1" y="1447176"/>
            <a:ext cx="5329647" cy="541082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6" t="24567" b="48506"/>
          <a:stretch/>
        </p:blipFill>
        <p:spPr>
          <a:xfrm>
            <a:off x="5329646" y="1850971"/>
            <a:ext cx="3814354" cy="17765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6" t="61526" b="-1"/>
          <a:stretch/>
        </p:blipFill>
        <p:spPr>
          <a:xfrm>
            <a:off x="5329646" y="4319450"/>
            <a:ext cx="3814354" cy="253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6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0" b="50223"/>
          <a:stretch/>
        </p:blipFill>
        <p:spPr>
          <a:xfrm>
            <a:off x="0" y="1258223"/>
            <a:ext cx="9144000" cy="215336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76"/>
          <a:stretch/>
        </p:blipFill>
        <p:spPr>
          <a:xfrm>
            <a:off x="0" y="0"/>
            <a:ext cx="9144000" cy="11430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03" b="5017"/>
          <a:stretch/>
        </p:blipFill>
        <p:spPr>
          <a:xfrm>
            <a:off x="0" y="3411583"/>
            <a:ext cx="9144000" cy="315250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9" b="82676"/>
          <a:stretch/>
        </p:blipFill>
        <p:spPr>
          <a:xfrm>
            <a:off x="0" y="6564086"/>
            <a:ext cx="9144000" cy="2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53"/>
          <a:stretch/>
        </p:blipFill>
        <p:spPr>
          <a:xfrm>
            <a:off x="0" y="0"/>
            <a:ext cx="9144000" cy="104674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1" r="37105"/>
          <a:stretch/>
        </p:blipFill>
        <p:spPr>
          <a:xfrm>
            <a:off x="0" y="1238629"/>
            <a:ext cx="5751095" cy="561937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7" t="14831"/>
          <a:stretch/>
        </p:blipFill>
        <p:spPr>
          <a:xfrm>
            <a:off x="5743074" y="1238628"/>
            <a:ext cx="3400926" cy="56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5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18"/>
          <a:stretch/>
        </p:blipFill>
        <p:spPr>
          <a:xfrm>
            <a:off x="0" y="0"/>
            <a:ext cx="9144000" cy="226193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93"/>
          <a:stretch/>
        </p:blipFill>
        <p:spPr>
          <a:xfrm>
            <a:off x="0" y="2839453"/>
            <a:ext cx="9144000" cy="40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0</Words>
  <Application>Microsoft Office PowerPoint</Application>
  <PresentationFormat>Apresentação na tela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Tatiana Yamauchi Ashino</dc:creator>
  <cp:lastModifiedBy>Tatiana Yamauchi Ashino</cp:lastModifiedBy>
  <cp:revision>6</cp:revision>
  <dcterms:created xsi:type="dcterms:W3CDTF">2023-02-27T13:09:26Z</dcterms:created>
  <dcterms:modified xsi:type="dcterms:W3CDTF">2023-02-27T14:02:25Z</dcterms:modified>
</cp:coreProperties>
</file>